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9" r:id="rId2"/>
    <p:sldId id="260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48" userDrawn="1">
          <p15:clr>
            <a:srgbClr val="A4A3A4"/>
          </p15:clr>
        </p15:guide>
        <p15:guide id="3" orient="horz" pos="5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65"/>
    <p:restoredTop sz="90952"/>
  </p:normalViewPr>
  <p:slideViewPr>
    <p:cSldViewPr snapToGrid="0" snapToObjects="1">
      <p:cViewPr>
        <p:scale>
          <a:sx n="91" d="100"/>
          <a:sy n="91" d="100"/>
        </p:scale>
        <p:origin x="2388" y="-1086"/>
      </p:cViewPr>
      <p:guideLst>
        <p:guide pos="2448"/>
        <p:guide orient="horz" pos="5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056F-5B1C-5445-84DB-3204C62E4FF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14C54-901E-5D4D-B384-23BC3D5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Download Presentation Font here (free google font):</a:t>
            </a:r>
          </a:p>
          <a:p>
            <a:r>
              <a:rPr lang="en-US" dirty="0"/>
              <a:t>https://</a:t>
            </a:r>
            <a:r>
              <a:rPr lang="en-US" dirty="0" err="1"/>
              <a:t>fonts.google.com</a:t>
            </a:r>
            <a:r>
              <a:rPr lang="en-US" dirty="0"/>
              <a:t>/specimen/Montserrat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Provides Coverage For a Single Trip Up to a Maximum of 60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14C54-901E-5D4D-B384-23BC3D5EB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60214-DE58-4750-E065-BBC68745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7B8A5A4-C674-A908-EA86-46E5FEE3A7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49686" y="234042"/>
            <a:ext cx="1790700" cy="42953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Zoom in to click icon to place logo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D2578CE-BC81-FB73-7C1C-EF4E29EBC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3200" y="7494002"/>
            <a:ext cx="3416300" cy="808748"/>
          </a:xfrm>
        </p:spPr>
        <p:txBody>
          <a:bodyPr lIns="0" tIns="0" rIns="0" bIns="0" anchor="ctr" anchorCtr="0">
            <a:normAutofit/>
          </a:bodyPr>
          <a:lstStyle>
            <a:lvl1pPr marL="0" marR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900" b="1" i="0" smtClean="0">
                <a:effectLst/>
              </a:defRPr>
            </a:lvl1pPr>
          </a:lstStyle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Travel </a:t>
            </a: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MedEvac</a:t>
            </a: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 Insurance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Agent ID# 2226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(602) 344-9225 or 1-888-963-4933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info@travelmedevac.com</a:t>
            </a:r>
            <a:endParaRPr lang="en-US" dirty="0">
              <a:solidFill>
                <a:srgbClr val="00478D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868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288">
          <p15:clr>
            <a:srgbClr val="FBAE40"/>
          </p15:clr>
        </p15:guide>
        <p15:guide id="3" pos="2376">
          <p15:clr>
            <a:srgbClr val="FBAE40"/>
          </p15:clr>
        </p15:guide>
        <p15:guide id="4" pos="72">
          <p15:clr>
            <a:srgbClr val="FBAE40"/>
          </p15:clr>
        </p15:guide>
        <p15:guide id="5" orient="horz" pos="1056">
          <p15:clr>
            <a:srgbClr val="FBAE40"/>
          </p15:clr>
        </p15:guide>
        <p15:guide id="6" pos="4680">
          <p15:clr>
            <a:srgbClr val="FBAE40"/>
          </p15:clr>
        </p15:guide>
        <p15:guide id="7" orient="horz" pos="6120">
          <p15:clr>
            <a:srgbClr val="FBAE40"/>
          </p15:clr>
        </p15:guide>
        <p15:guide id="9" pos="2520">
          <p15:clr>
            <a:srgbClr val="FBAE40"/>
          </p15:clr>
        </p15:guide>
        <p15:guide id="10" orient="horz" pos="14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7B8A5A4-C674-A908-EA86-46E5FEE3A7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49686" y="234042"/>
            <a:ext cx="1790700" cy="42953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Zoom in to click icon to place logo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D2578CE-BC81-FB73-7C1C-EF4E29EBC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3200" y="7494002"/>
            <a:ext cx="3416300" cy="808748"/>
          </a:xfrm>
        </p:spPr>
        <p:txBody>
          <a:bodyPr lIns="0" tIns="0" rIns="0" bIns="0" anchor="ctr" anchorCtr="0">
            <a:normAutofit/>
          </a:bodyPr>
          <a:lstStyle>
            <a:lvl1pPr marL="0" marR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900" b="1" i="0" smtClean="0">
                <a:effectLst/>
              </a:defRPr>
            </a:lvl1pPr>
          </a:lstStyle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Travel </a:t>
            </a: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MedEvac</a:t>
            </a: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 Insurance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Agent ID# 2226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(602) 344-9225 or 1-888-963-4933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info@travelmedevac.com</a:t>
            </a:r>
            <a:endParaRPr lang="en-US" dirty="0">
              <a:solidFill>
                <a:srgbClr val="00478D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9F7A0-5D63-5E52-51E2-A58E1E3A4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288">
          <p15:clr>
            <a:srgbClr val="FBAE40"/>
          </p15:clr>
        </p15:guide>
        <p15:guide id="3" pos="2376">
          <p15:clr>
            <a:srgbClr val="FBAE40"/>
          </p15:clr>
        </p15:guide>
        <p15:guide id="4" pos="72">
          <p15:clr>
            <a:srgbClr val="FBAE40"/>
          </p15:clr>
        </p15:guide>
        <p15:guide id="5" orient="horz" pos="1056">
          <p15:clr>
            <a:srgbClr val="FBAE40"/>
          </p15:clr>
        </p15:guide>
        <p15:guide id="6" pos="4680">
          <p15:clr>
            <a:srgbClr val="FBAE40"/>
          </p15:clr>
        </p15:guide>
        <p15:guide id="7" orient="horz" pos="6120">
          <p15:clr>
            <a:srgbClr val="FBAE40"/>
          </p15:clr>
        </p15:guide>
        <p15:guide id="9" pos="2520">
          <p15:clr>
            <a:srgbClr val="FBAE40"/>
          </p15:clr>
        </p15:guide>
        <p15:guide id="10" orient="horz" pos="14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1BA40-12BF-17B7-C1FE-C4CFB6D9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EB793-5436-47B9-8378-C708EBE67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9AA79-589A-3BAC-1CC6-75C17BD6B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B8AC-54B5-5A41-AA1E-B083EF99CF4C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A653-C2E7-C5CF-21A9-ECEF00B9A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FA089-5C04-CE26-EC27-2C8595D73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B6E8-6018-9446-8D47-5AE8503D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Clr>
          <a:schemeClr val="accent1"/>
        </a:buClr>
        <a:buFont typeface="Arial" panose="020B0604020202020204" pitchFamily="34" charset="0"/>
        <a:buChar char="•"/>
        <a:defRPr sz="1100" b="1" i="0" kern="1200">
          <a:solidFill>
            <a:schemeClr val="accent1"/>
          </a:solidFill>
          <a:latin typeface="Montserrat SemiBold" pitchFamily="2" charset="77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BC9BCF-EA42-FBEA-5D57-16B181AD96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977" b="11977"/>
          <a:stretch>
            <a:fillRect/>
          </a:stretch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5B54706-E661-AFA7-6516-618CFE6345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13200" y="7993294"/>
            <a:ext cx="3416300" cy="1437606"/>
          </a:xfrm>
        </p:spPr>
        <p:txBody>
          <a:bodyPr/>
          <a:lstStyle/>
          <a:p>
            <a:r>
              <a:rPr lang="en-US" dirty="0">
                <a:solidFill>
                  <a:srgbClr val="00478D"/>
                </a:solidFill>
                <a:latin typeface="Montserrat" pitchFamily="2" charset="77"/>
              </a:rPr>
              <a:t>Corning Insurance Solutions</a:t>
            </a:r>
            <a:br>
              <a:rPr lang="en-US" dirty="0">
                <a:solidFill>
                  <a:srgbClr val="00478D"/>
                </a:solidFill>
                <a:latin typeface="Montserrat" pitchFamily="2" charset="77"/>
              </a:rPr>
            </a:br>
            <a:r>
              <a:rPr lang="en-US" dirty="0">
                <a:solidFill>
                  <a:srgbClr val="00478D"/>
                </a:solidFill>
                <a:latin typeface="Montserrat" pitchFamily="2" charset="77"/>
              </a:rPr>
              <a:t>Lynn@corninginssol.com</a:t>
            </a:r>
            <a:br>
              <a:rPr lang="en-US" dirty="0">
                <a:solidFill>
                  <a:srgbClr val="00478D"/>
                </a:solidFill>
                <a:latin typeface="Montserrat" pitchFamily="2" charset="77"/>
              </a:rPr>
            </a:br>
            <a:r>
              <a:rPr lang="en-US" dirty="0">
                <a:solidFill>
                  <a:srgbClr val="00478D"/>
                </a:solidFill>
                <a:latin typeface="Montserrat" pitchFamily="2" charset="77"/>
              </a:rPr>
              <a:t>866-562-2560</a:t>
            </a:r>
            <a:br>
              <a:rPr lang="en-US" dirty="0">
                <a:solidFill>
                  <a:srgbClr val="00478D"/>
                </a:solidFill>
                <a:latin typeface="Montserrat" pitchFamily="2" charset="77"/>
              </a:rPr>
            </a:br>
            <a:r>
              <a:rPr lang="en-US" dirty="0">
                <a:solidFill>
                  <a:srgbClr val="00478D"/>
                </a:solidFill>
                <a:latin typeface="Montserrat" pitchFamily="2" charset="77"/>
              </a:rPr>
              <a:t>https://tmetravelinsurance.com/?referrer=rmw110</a:t>
            </a:r>
          </a:p>
        </p:txBody>
      </p:sp>
    </p:spTree>
    <p:extLst>
      <p:ext uri="{BB962C8B-B14F-4D97-AF65-F5344CB8AC3E}">
        <p14:creationId xmlns:p14="http://schemas.microsoft.com/office/powerpoint/2010/main" val="10348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279DF30-B234-7FC1-1E98-B29CED92A3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977" b="11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531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E 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3E89"/>
      </a:accent1>
      <a:accent2>
        <a:srgbClr val="E32627"/>
      </a:accent2>
      <a:accent3>
        <a:srgbClr val="1C99D8"/>
      </a:accent3>
      <a:accent4>
        <a:srgbClr val="576671"/>
      </a:accent4>
      <a:accent5>
        <a:srgbClr val="919191"/>
      </a:accent5>
      <a:accent6>
        <a:srgbClr val="CACACA"/>
      </a:accent6>
      <a:hlink>
        <a:srgbClr val="1C99D7"/>
      </a:hlink>
      <a:folHlink>
        <a:srgbClr val="2340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55</Words>
  <Application>Microsoft Office PowerPoint</Application>
  <PresentationFormat>Custom</PresentationFormat>
  <Paragraphs>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 chick</dc:creator>
  <cp:lastModifiedBy>Vanessa Mongui</cp:lastModifiedBy>
  <cp:revision>719</cp:revision>
  <cp:lastPrinted>2022-08-18T04:04:49Z</cp:lastPrinted>
  <dcterms:created xsi:type="dcterms:W3CDTF">2022-07-10T23:54:16Z</dcterms:created>
  <dcterms:modified xsi:type="dcterms:W3CDTF">2024-03-13T14:21:45Z</dcterms:modified>
</cp:coreProperties>
</file>